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68c808d9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68c808d9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568c808d9a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568c808d9a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568c808d9a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568c808d9a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568c808d9a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568c808d9a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568c808d9a_4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568c808d9a_4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68c808d9a_4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568c808d9a_4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CSCI 3081 Final Project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Yash Seella and Mason Hawver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319950"/>
            <a:ext cx="5493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Extension: Multi-Drone Coordination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8635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Times New Roman"/>
              <a:buChar char="●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the base simulation, drones deliver packages independently.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This feature introduces </a:t>
            </a: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cooperative drone behavior</a:t>
            </a: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Times New Roman"/>
              <a:buChar char="●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Drones can now: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Times New Roman"/>
              <a:buChar char="○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Request a </a:t>
            </a: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package handoff</a:t>
            </a: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mid-delivery if their battery is low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○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Request </a:t>
            </a: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battery donations </a:t>
            </a: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 reach a package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○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Coordinate on </a:t>
            </a: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who should start</a:t>
            </a: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delivery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62" name="Google Shape;62;p14"/>
          <p:cNvSpPr txBox="1"/>
          <p:nvPr>
            <p:ph type="title"/>
          </p:nvPr>
        </p:nvSpPr>
        <p:spPr>
          <a:xfrm>
            <a:off x="6912900" y="319950"/>
            <a:ext cx="1919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What is it?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3" name="Google Shape;63;p14" title="ChatGPT Image May 9, 2025, 02_15_07 PM.png"/>
          <p:cNvPicPr preferRelativeResize="0"/>
          <p:nvPr/>
        </p:nvPicPr>
        <p:blipFill rotWithShape="1">
          <a:blip r:embed="rId3">
            <a:alphaModFix/>
          </a:blip>
          <a:srcRect b="29297" l="0" r="0" t="10071"/>
          <a:stretch/>
        </p:blipFill>
        <p:spPr>
          <a:xfrm>
            <a:off x="1315375" y="3192450"/>
            <a:ext cx="2619500" cy="158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319950"/>
            <a:ext cx="5493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Extension: Multi-Drone Coordination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863550"/>
            <a:ext cx="8520600" cy="409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Times New Roman"/>
              <a:buChar char="●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drone unable to complete its task </a:t>
            </a: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publishes a help request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 </a:t>
            </a: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available helper drones</a:t>
            </a: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evaluate the situation and </a:t>
            </a: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bid</a:t>
            </a: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to assist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Times New Roman"/>
              <a:buChar char="●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most suitable helper—based on: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Times New Roman"/>
              <a:buChar char="○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Proximity, </a:t>
            </a: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Battery level, and Availableness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Times New Roman"/>
              <a:buChar char="●"/>
            </a:pP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Coordination built using:</a:t>
            </a:r>
            <a:endParaRPr b="1"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Times New Roman"/>
              <a:buChar char="○"/>
            </a:pP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Compositional</a:t>
            </a: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templated Observer pattern</a:t>
            </a:r>
            <a:endParaRPr b="1"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○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Centralized </a:t>
            </a: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singleton message board</a:t>
            </a:r>
            <a:endParaRPr b="1"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Times New Roman"/>
              <a:buChar char="●"/>
            </a:pP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Features: </a:t>
            </a:r>
            <a:endParaRPr b="1"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Times New Roman"/>
              <a:buChar char="○"/>
            </a:pP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Decouples drone-to-drone vs. drone-to-user communication</a:t>
            </a:r>
            <a:endParaRPr b="1"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○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Allows </a:t>
            </a: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arbitrary message types</a:t>
            </a: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via templates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○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Entities can subscribe/publish on multiple </a:t>
            </a: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channels</a:t>
            </a:r>
            <a:endParaRPr b="1"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○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Messages live on a shared board, improving </a:t>
            </a: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cache locality</a:t>
            </a:r>
            <a:endParaRPr b="1"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0" name="Google Shape;70;p15"/>
          <p:cNvSpPr txBox="1"/>
          <p:nvPr>
            <p:ph type="title"/>
          </p:nvPr>
        </p:nvSpPr>
        <p:spPr>
          <a:xfrm>
            <a:off x="6516300" y="319950"/>
            <a:ext cx="231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How It Works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319950"/>
            <a:ext cx="5493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Extension: Multi-Drone Coordination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8635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Times New Roman"/>
              <a:buChar char="●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Mimics real-world operational </a:t>
            </a: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constraints</a:t>
            </a: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Times New Roman"/>
              <a:buChar char="○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Limited battery life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Times New Roman"/>
              <a:buChar char="○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Inability to multitask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Times New Roman"/>
              <a:buChar char="○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Limited Charging station docking positions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Times New Roman"/>
              <a:buChar char="●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Promotes: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Times New Roman"/>
              <a:buChar char="○"/>
            </a:pP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Realistic simulation behavior</a:t>
            </a:r>
            <a:endParaRPr b="1"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Times New Roman"/>
              <a:buChar char="○"/>
            </a:pP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Improved coordination strategies</a:t>
            </a:r>
            <a:endParaRPr b="1"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Times New Roman"/>
              <a:buChar char="○"/>
            </a:pP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Higher-fidelity data collection</a:t>
            </a:r>
            <a:endParaRPr b="1"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7" name="Google Shape;77;p16"/>
          <p:cNvSpPr txBox="1"/>
          <p:nvPr>
            <p:ph type="title"/>
          </p:nvPr>
        </p:nvSpPr>
        <p:spPr>
          <a:xfrm>
            <a:off x="5457975" y="319950"/>
            <a:ext cx="3374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Importance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Extension: Data Collection Manager</a:t>
            </a:r>
            <a:endParaRPr/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new </a:t>
            </a: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Data Collection Manager</a:t>
            </a: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extension for the drone simulation</a:t>
            </a:r>
            <a:b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Implements a </a:t>
            </a: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Singleton</a:t>
            </a: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class (DataCollectionManager)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Logs</a:t>
            </a: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per-entity metrics: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Times New Roman"/>
              <a:buChar char="○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Total distance traveled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Times New Roman"/>
              <a:buChar char="○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Number of packages delivered, picked up, and handed off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Times New Roman"/>
              <a:buChar char="○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Batteries “</a:t>
            </a: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sacrificed</a:t>
            </a: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Times New Roman"/>
              <a:buChar char="○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Drones recharged by charging stations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Times New Roman"/>
              <a:buChar char="●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Aggregates all data in a std::map&lt;int,EntityStats&gt; keyed by entity ID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Adds an </a:t>
            </a: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“Export Data”</a:t>
            </a: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button to the UI to dump the data as stats.csv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Extension: Data Collection Manager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46075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100000"/>
              <a:buFont typeface="Times New Roman"/>
              <a:buAutoNum type="arabicPeriod"/>
            </a:pP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Initialization</a:t>
            </a:r>
            <a:endParaRPr b="1"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6075" lvl="1" marL="914400" rtl="0" algn="l">
              <a:spcBef>
                <a:spcPts val="1200"/>
              </a:spcBef>
              <a:spcAft>
                <a:spcPts val="0"/>
              </a:spcAft>
              <a:buClr>
                <a:srgbClr val="434343"/>
              </a:buClr>
              <a:buSzPct val="100000"/>
              <a:buFont typeface="Times New Roman"/>
              <a:buChar char="○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DataCollectionManager::GetInstance() creates one global instance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6075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100000"/>
              <a:buFont typeface="Times New Roman"/>
              <a:buChar char="○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Registers the front-end controller as an observer via FrontendNotification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6075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100000"/>
              <a:buFont typeface="Times New Roman"/>
              <a:buAutoNum type="arabicPeriod"/>
            </a:pP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Data Logging</a:t>
            </a:r>
            <a:endParaRPr b="1"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6075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100000"/>
              <a:buFont typeface="Times New Roman"/>
              <a:buChar char="○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 each simulation update, LogDistance(this, delta) records movement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6075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100000"/>
              <a:buFont typeface="Times New Roman"/>
              <a:buChar char="○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 each delivery, LogDelivery(this) increments that entity’s count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6075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100000"/>
              <a:buFont typeface="Times New Roman"/>
              <a:buAutoNum type="arabicPeriod"/>
            </a:pP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Export Process</a:t>
            </a:r>
            <a:endParaRPr b="1"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6075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100000"/>
              <a:buChar char="○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User clicks </a:t>
            </a:r>
            <a:r>
              <a:rPr b="1"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Export Data</a:t>
            </a: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the web UI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6075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100000"/>
              <a:buFont typeface="Times New Roman"/>
              <a:buChar char="○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Front end sends an exportData command over WebSocket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6075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100000"/>
              <a:buFont typeface="Times New Roman"/>
              <a:buChar char="○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Backend’s transit_service calls ExportToCSV()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6075" lvl="1" marL="9144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ct val="100000"/>
              <a:buFont typeface="Times New Roman"/>
              <a:buChar char="○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Generates stats.csv with columns for each stat</a:t>
            </a: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6075" lvl="1" marL="914400" rtl="0" algn="l">
              <a:spcBef>
                <a:spcPts val="0"/>
              </a:spcBef>
              <a:spcAft>
                <a:spcPts val="1200"/>
              </a:spcAft>
              <a:buClr>
                <a:srgbClr val="434343"/>
              </a:buClr>
              <a:buSzPct val="100000"/>
              <a:buFont typeface="Times New Roman"/>
              <a:buChar char="○"/>
            </a:pPr>
            <a: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Notifies the UI via the observer</a:t>
            </a:r>
            <a:br>
              <a:rPr lang="en" sz="2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2000"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Extension: Data Collection Manager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Debugging &amp; QA</a:t>
            </a:r>
            <a:r>
              <a:rPr lang="en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Quickly verify that entities moved and delivered as expected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Performance Monitoring</a:t>
            </a:r>
            <a:r>
              <a:rPr lang="en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Measure total distances and delivery counts over runs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Analytics &amp; Research</a:t>
            </a:r>
            <a:r>
              <a:rPr lang="en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Exportable CSV enables offline analysis with Excel, R, Python - This works doubly well with the new realism from the drone </a:t>
            </a:r>
            <a:r>
              <a:rPr lang="en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coordination</a:t>
            </a:r>
            <a:r>
              <a:rPr lang="en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extension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Scalability</a:t>
            </a:r>
            <a:r>
              <a:rPr lang="en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Pattern easily extends to additional metrics (battery use, idle time)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User Feedback</a:t>
            </a:r>
            <a:r>
              <a:rPr lang="en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Real-time notification confirms successful data export to users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